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434" r:id="rId2"/>
    <p:sldId id="299" r:id="rId3"/>
    <p:sldId id="300" r:id="rId4"/>
    <p:sldId id="281" r:id="rId5"/>
    <p:sldId id="282" r:id="rId6"/>
    <p:sldId id="283" r:id="rId7"/>
    <p:sldId id="285" r:id="rId8"/>
    <p:sldId id="284" r:id="rId9"/>
    <p:sldId id="286" r:id="rId10"/>
    <p:sldId id="275" r:id="rId11"/>
    <p:sldId id="289" r:id="rId12"/>
    <p:sldId id="288" r:id="rId13"/>
    <p:sldId id="290" r:id="rId14"/>
    <p:sldId id="291" r:id="rId15"/>
    <p:sldId id="292" r:id="rId16"/>
    <p:sldId id="509" r:id="rId17"/>
  </p:sldIdLst>
  <p:sldSz cx="9144000" cy="6858000" type="screen4x3"/>
  <p:notesSz cx="6858000" cy="9144000"/>
  <p:defaultTextStyle>
    <a:defPPr>
      <a:defRPr lang="ar-L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706" autoAdjust="0"/>
    <p:restoredTop sz="94660"/>
  </p:normalViewPr>
  <p:slideViewPr>
    <p:cSldViewPr>
      <p:cViewPr>
        <p:scale>
          <a:sx n="60" d="100"/>
          <a:sy n="60" d="100"/>
        </p:scale>
        <p:origin x="150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1622425" y="365125"/>
            <a:ext cx="6045919" cy="1408113"/>
          </a:xfrm>
        </p:spPr>
        <p:txBody>
          <a:bodyPr/>
          <a:lstStyle/>
          <a:p>
            <a:pPr algn="ctr"/>
            <a:r>
              <a:rPr lang="ar-LY" sz="3600" b="1" dirty="0" smtClean="0">
                <a:solidFill>
                  <a:schemeClr val="accent2"/>
                </a:solidFill>
                <a:cs typeface="+mn-cs"/>
              </a:rPr>
              <a:t>العنف الموجه </a:t>
            </a:r>
            <a:r>
              <a:rPr lang="ar-LY" sz="3600" b="1" dirty="0" smtClean="0">
                <a:solidFill>
                  <a:schemeClr val="accent2"/>
                </a:solidFill>
                <a:cs typeface="+mn-cs"/>
              </a:rPr>
              <a:t>للمر</a:t>
            </a:r>
            <a:r>
              <a:rPr lang="ar-SA" sz="3600" b="1" dirty="0" smtClean="0">
                <a:solidFill>
                  <a:schemeClr val="accent2"/>
                </a:solidFill>
                <a:cs typeface="+mn-cs"/>
              </a:rPr>
              <a:t>أ</a:t>
            </a:r>
            <a:r>
              <a:rPr lang="ar-LY" sz="3600" b="1" dirty="0" smtClean="0">
                <a:solidFill>
                  <a:schemeClr val="accent2"/>
                </a:solidFill>
                <a:cs typeface="+mn-cs"/>
              </a:rPr>
              <a:t>ة </a:t>
            </a:r>
            <a:r>
              <a:rPr lang="ar-LY" sz="3600" b="1" dirty="0" smtClean="0">
                <a:solidFill>
                  <a:schemeClr val="accent2"/>
                </a:solidFill>
                <a:cs typeface="+mn-cs"/>
              </a:rPr>
              <a:t>في أماكن العمل</a:t>
            </a:r>
            <a:br>
              <a:rPr lang="ar-LY" sz="3600" b="1" dirty="0" smtClean="0">
                <a:solidFill>
                  <a:schemeClr val="accent2"/>
                </a:solidFill>
                <a:cs typeface="+mn-cs"/>
              </a:rPr>
            </a:br>
            <a:r>
              <a:rPr lang="ar-LY" sz="3600" b="1" dirty="0" err="1" smtClean="0">
                <a:solidFill>
                  <a:schemeClr val="accent2"/>
                </a:solidFill>
                <a:cs typeface="+mn-cs"/>
              </a:rPr>
              <a:t>أعداد.د.إبتسام</a:t>
            </a:r>
            <a:r>
              <a:rPr lang="ar-LY" sz="3600" b="1" dirty="0" smtClean="0">
                <a:solidFill>
                  <a:schemeClr val="accent2"/>
                </a:solidFill>
                <a:cs typeface="+mn-cs"/>
              </a:rPr>
              <a:t> إبراهيم </a:t>
            </a:r>
            <a:r>
              <a:rPr lang="ar-LY" sz="3600" b="1" dirty="0" err="1" smtClean="0">
                <a:solidFill>
                  <a:schemeClr val="accent2"/>
                </a:solidFill>
                <a:cs typeface="+mn-cs"/>
              </a:rPr>
              <a:t>الحبيشي</a:t>
            </a:r>
            <a:endParaRPr lang="ar-LY" sz="3600" b="1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4"/>
          <a:stretch/>
        </p:blipFill>
        <p:spPr bwMode="auto">
          <a:xfrm>
            <a:off x="323528" y="1916832"/>
            <a:ext cx="856895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3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280920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2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7"/>
            <a:ext cx="8208912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8352928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24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2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359"/>
            <a:ext cx="8712968" cy="571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8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Y" sz="4000" dirty="0" smtClean="0">
                <a:solidFill>
                  <a:schemeClr val="accent2"/>
                </a:solidFill>
              </a:rPr>
              <a:t>دمتم سالمين</a:t>
            </a:r>
            <a:endParaRPr lang="ar-LY" sz="4000" dirty="0">
              <a:solidFill>
                <a:schemeClr val="accent2"/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37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5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39"/>
            <a:ext cx="7920880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5"/>
            <a:ext cx="8136904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3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8208912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8136904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6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488832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7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7"/>
            <a:ext cx="7560840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6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2" y="404665"/>
            <a:ext cx="84355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ف العنف الموجه ضد المراءة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زواي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زوايا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ملف العنف الموجه ضد المراءة</Template>
  <TotalTime>16</TotalTime>
  <Words>10</Words>
  <Application>Microsoft Office PowerPoint</Application>
  <PresentationFormat>عرض على الشاشة (3:4)‏</PresentationFormat>
  <Paragraphs>2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Arial</vt:lpstr>
      <vt:lpstr>Franklin Gothic Book</vt:lpstr>
      <vt:lpstr>Franklin Gothic Medium</vt:lpstr>
      <vt:lpstr>Tahoma</vt:lpstr>
      <vt:lpstr>Tunga</vt:lpstr>
      <vt:lpstr>Wingdings</vt:lpstr>
      <vt:lpstr>ملف العنف الموجه ضد المراءة</vt:lpstr>
      <vt:lpstr>العنف الموجه للمرأة في أماكن العمل أعداد.د.إبتسام إبراهيم الحبيشي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دمتم سالمين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العنف السياسي والمؤسسي ضد المرأة أعداد.د.إبتسام إبراهيم الحبيشي</dc:title>
  <dc:creator>Maher</dc:creator>
  <cp:lastModifiedBy>Maher</cp:lastModifiedBy>
  <cp:revision>4</cp:revision>
  <dcterms:created xsi:type="dcterms:W3CDTF">2022-06-08T22:43:23Z</dcterms:created>
  <dcterms:modified xsi:type="dcterms:W3CDTF">2022-06-14T08:08:09Z</dcterms:modified>
</cp:coreProperties>
</file>