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431" r:id="rId2"/>
    <p:sldId id="348" r:id="rId3"/>
    <p:sldId id="351" r:id="rId4"/>
    <p:sldId id="349" r:id="rId5"/>
    <p:sldId id="426" r:id="rId6"/>
    <p:sldId id="350" r:id="rId7"/>
    <p:sldId id="427" r:id="rId8"/>
  </p:sldIdLst>
  <p:sldSz cx="9144000" cy="6858000" type="screen4x3"/>
  <p:notesSz cx="6858000" cy="9144000"/>
  <p:defaultTextStyle>
    <a:defPPr>
      <a:defRPr lang="ar-L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706" autoAdjust="0"/>
    <p:restoredTop sz="94660"/>
  </p:normalViewPr>
  <p:slideViewPr>
    <p:cSldViewPr>
      <p:cViewPr varScale="1">
        <p:scale>
          <a:sx n="70" d="100"/>
          <a:sy n="70" d="100"/>
        </p:scale>
        <p:origin x="123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299B13AF-F8EE-4566-9150-B03422E88D6C}" type="datetimeFigureOut">
              <a:rPr lang="ar-LY" smtClean="0"/>
              <a:t>15/11/1443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99B13AF-F8EE-4566-9150-B03422E88D6C}" type="datetimeFigureOut">
              <a:rPr lang="ar-LY" smtClean="0"/>
              <a:t>15/11/1443</a:t>
            </a:fld>
            <a:endParaRPr lang="ar-LY"/>
          </a:p>
        </p:txBody>
      </p:sp>
      <p:sp>
        <p:nvSpPr>
          <p:cNvPr id="8" name="Footer Placeholder 7"/>
          <p:cNvSpPr>
            <a:spLocks noGrp="1"/>
          </p:cNvSpPr>
          <p:nvPr>
            <p:ph type="ftr" sz="quarter" idx="11"/>
          </p:nvPr>
        </p:nvSpPr>
        <p:spPr/>
        <p:txBody>
          <a:bodyPr/>
          <a:lstStyle/>
          <a:p>
            <a:endParaRPr lang="ar-LY"/>
          </a:p>
        </p:txBody>
      </p:sp>
      <p:sp>
        <p:nvSpPr>
          <p:cNvPr id="9" name="Slide Number Placeholder 8"/>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99B13AF-F8EE-4566-9150-B03422E88D6C}" type="datetimeFigureOut">
              <a:rPr lang="ar-LY" smtClean="0"/>
              <a:t>15/11/1443</a:t>
            </a:fld>
            <a:endParaRPr lang="ar-LY"/>
          </a:p>
        </p:txBody>
      </p:sp>
      <p:sp>
        <p:nvSpPr>
          <p:cNvPr id="4" name="Footer Placeholder 3"/>
          <p:cNvSpPr>
            <a:spLocks noGrp="1"/>
          </p:cNvSpPr>
          <p:nvPr>
            <p:ph type="ftr" sz="quarter" idx="11"/>
          </p:nvPr>
        </p:nvSpPr>
        <p:spPr/>
        <p:txBody>
          <a:bodyPr/>
          <a:lstStyle/>
          <a:p>
            <a:endParaRPr lang="ar-LY"/>
          </a:p>
        </p:txBody>
      </p:sp>
      <p:sp>
        <p:nvSpPr>
          <p:cNvPr id="5" name="Slide Number Placeholder 4"/>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B13AF-F8EE-4566-9150-B03422E88D6C}" type="datetimeFigureOut">
              <a:rPr lang="ar-LY" smtClean="0"/>
              <a:t>15/11/1443</a:t>
            </a:fld>
            <a:endParaRPr lang="ar-LY"/>
          </a:p>
        </p:txBody>
      </p:sp>
      <p:sp>
        <p:nvSpPr>
          <p:cNvPr id="3" name="Footer Placeholder 2"/>
          <p:cNvSpPr>
            <a:spLocks noGrp="1"/>
          </p:cNvSpPr>
          <p:nvPr>
            <p:ph type="ftr" sz="quarter" idx="11"/>
          </p:nvPr>
        </p:nvSpPr>
        <p:spPr/>
        <p:txBody>
          <a:bodyPr/>
          <a:lstStyle/>
          <a:p>
            <a:endParaRPr lang="ar-LY"/>
          </a:p>
        </p:txBody>
      </p:sp>
      <p:sp>
        <p:nvSpPr>
          <p:cNvPr id="4" name="Slide Number Placeholder 3"/>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LY"/>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9474538-4A3D-4474-BF6B-BCDC743BEEF2}" type="slidenum">
              <a:rPr lang="ar-LY" smtClean="0"/>
              <a:t>‹#›</a:t>
            </a:fld>
            <a:endParaRPr lang="ar-L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15/11/1443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99B13AF-F8EE-4566-9150-B03422E88D6C}" type="datetimeFigureOut">
              <a:rPr lang="ar-LY" smtClean="0"/>
              <a:t>15/11/1443</a:t>
            </a:fld>
            <a:endParaRPr lang="ar-LY"/>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LY"/>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9474538-4A3D-4474-BF6B-BCDC743BEEF2}" type="slidenum">
              <a:rPr lang="ar-LY" smtClean="0"/>
              <a:t>‹#›</a:t>
            </a:fld>
            <a:endParaRPr lang="ar-L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4079" y="332656"/>
            <a:ext cx="7520940" cy="877788"/>
          </a:xfrm>
        </p:spPr>
        <p:txBody>
          <a:bodyPr/>
          <a:lstStyle/>
          <a:p>
            <a:pPr algn="ctr"/>
            <a:r>
              <a:rPr lang="ar-LY" sz="3600" dirty="0">
                <a:solidFill>
                  <a:srgbClr val="FF0000"/>
                </a:solidFill>
              </a:rPr>
              <a:t>إحصائيات حول العنف ضد المرأة</a:t>
            </a:r>
            <a:br>
              <a:rPr lang="ar-LY" sz="3600" dirty="0">
                <a:solidFill>
                  <a:srgbClr val="FF0000"/>
                </a:solidFill>
              </a:rPr>
            </a:br>
            <a:r>
              <a:rPr lang="ar-LY" sz="3600" dirty="0" err="1" smtClean="0">
                <a:solidFill>
                  <a:srgbClr val="FF0000"/>
                </a:solidFill>
              </a:rPr>
              <a:t>اعداد.د.إبتسام</a:t>
            </a:r>
            <a:r>
              <a:rPr lang="ar-SA" sz="3600" dirty="0" smtClean="0">
                <a:solidFill>
                  <a:srgbClr val="FF0000"/>
                </a:solidFill>
              </a:rPr>
              <a:t> </a:t>
            </a:r>
            <a:r>
              <a:rPr lang="ar-LY" sz="3600" dirty="0" smtClean="0">
                <a:solidFill>
                  <a:srgbClr val="FF0000"/>
                </a:solidFill>
              </a:rPr>
              <a:t>إبراهيم</a:t>
            </a:r>
            <a:r>
              <a:rPr lang="ar-SA" sz="3600" dirty="0" smtClean="0">
                <a:solidFill>
                  <a:srgbClr val="FF0000"/>
                </a:solidFill>
              </a:rPr>
              <a:t> </a:t>
            </a:r>
            <a:r>
              <a:rPr lang="ar-LY" sz="3600" dirty="0" err="1" smtClean="0">
                <a:solidFill>
                  <a:srgbClr val="FF0000"/>
                </a:solidFill>
              </a:rPr>
              <a:t>الحبيشي</a:t>
            </a:r>
            <a:endParaRPr lang="ar-LY" sz="3600"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7776864"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2055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764704"/>
            <a:ext cx="8568952" cy="3724096"/>
          </a:xfrm>
          <a:prstGeom prst="rect">
            <a:avLst/>
          </a:prstGeom>
        </p:spPr>
        <p:txBody>
          <a:bodyPr wrap="square">
            <a:spAutoFit/>
          </a:bodyPr>
          <a:lstStyle/>
          <a:p>
            <a:pPr algn="ctr"/>
            <a:r>
              <a:rPr lang="ar-LY" sz="3200" dirty="0" smtClean="0"/>
              <a:t>إحصائيات حول العنف ضد المرأة</a:t>
            </a:r>
          </a:p>
          <a:p>
            <a:r>
              <a:rPr lang="ar-LY" sz="2800" dirty="0" smtClean="0"/>
              <a:t> من أهم الإحصائيات حول العنف ضد المرأة، التي توصلت إليها منظمة الصحة العالمية وكليات الطب البشري والطب في المناطق المدارية في العاصمة البريطانية لندن، ومجلس الأبحاث العلمية الطبية في جنوب إفريقيا، حيث تعرضت أكثر من 35% من النساء حول العالم للعنف الجسدي أو العنف الجنسي من قبل شريك الحياة في الزوجية أو من أشخاص آخرين. </a:t>
            </a:r>
          </a:p>
          <a:p>
            <a:endParaRPr lang="ar-LY" dirty="0" smtClean="0"/>
          </a:p>
          <a:p>
            <a:endParaRPr lang="ar-LY" dirty="0" smtClean="0"/>
          </a:p>
        </p:txBody>
      </p:sp>
    </p:spTree>
    <p:extLst>
      <p:ext uri="{BB962C8B-B14F-4D97-AF65-F5344CB8AC3E}">
        <p14:creationId xmlns:p14="http://schemas.microsoft.com/office/powerpoint/2010/main" val="1438587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6"/>
            <a:ext cx="8712968" cy="2246769"/>
          </a:xfrm>
          <a:prstGeom prst="rect">
            <a:avLst/>
          </a:prstGeom>
        </p:spPr>
        <p:txBody>
          <a:bodyPr wrap="square">
            <a:spAutoFit/>
          </a:bodyPr>
          <a:lstStyle/>
          <a:p>
            <a:r>
              <a:rPr lang="ar-LY" sz="2800" dirty="0"/>
              <a:t>وتعرضت 30% من النساء حول العالم للعنف الجسدي ضد المرأة من قبل شريك الحياة وكما أن 7% من النساء تعرضن للاعتداء الجنسي من قبل أشخاص لا تربط النساء بهم أي علاقة، كما أن احتمال ولادة أطفال لدى النساء اللواتي تعرضن للعنف الجسدي أو العنف الجنسي لولادة أطفال ذوي أوزان قليلة.</a:t>
            </a:r>
            <a:endParaRPr lang="ar-LY" dirty="0"/>
          </a:p>
        </p:txBody>
      </p:sp>
    </p:spTree>
    <p:extLst>
      <p:ext uri="{BB962C8B-B14F-4D97-AF65-F5344CB8AC3E}">
        <p14:creationId xmlns:p14="http://schemas.microsoft.com/office/powerpoint/2010/main" val="3987282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568952" cy="3416320"/>
          </a:xfrm>
          <a:prstGeom prst="rect">
            <a:avLst/>
          </a:prstGeom>
        </p:spPr>
        <p:txBody>
          <a:bodyPr wrap="square">
            <a:spAutoFit/>
          </a:bodyPr>
          <a:lstStyle/>
          <a:p>
            <a:r>
              <a:rPr lang="ar-LY" sz="2400" dirty="0" smtClean="0"/>
              <a:t>كما أن 16% من النساء التي تعرضن للعنف الجسدي أو العنف الجنسي، هناك احتمالية إصابة المرأة بالاكتئاب وإلى ضعف في الوزن، والعنف ضد المرأة يأخذ مجال وحيز كبير من القضايا التي تعاني منها المجتمعات على اختلاف أنواع العنف ومن هذه الأنواع العنف الجسدي أو العنف الجنسي أو العنف اللفظي والتعذيب. </a:t>
            </a:r>
          </a:p>
          <a:p>
            <a:r>
              <a:rPr lang="ar-LY" sz="2400" dirty="0" smtClean="0"/>
              <a:t>حيث أكدت هيئة الأمم المتحدة التي تهتم بشؤون المرأة أن واحدة من بين كل ثلاثة نساء في العالم يتعرضن للعنف الجسدي أو العنف الجنسي، على الأقل تتعرض المرأة للعنف في حياتها لمرة واحدة على الأقل وعلى الأغلب يكون العنف ضد المرأة من قبل شريك الحياة.</a:t>
            </a:r>
          </a:p>
          <a:p>
            <a:r>
              <a:rPr lang="ar-LY" sz="2400" dirty="0" smtClean="0"/>
              <a:t> </a:t>
            </a:r>
            <a:endParaRPr lang="ar-LY" dirty="0" smtClean="0"/>
          </a:p>
        </p:txBody>
      </p:sp>
    </p:spTree>
    <p:extLst>
      <p:ext uri="{BB962C8B-B14F-4D97-AF65-F5344CB8AC3E}">
        <p14:creationId xmlns:p14="http://schemas.microsoft.com/office/powerpoint/2010/main" val="1893722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6712"/>
            <a:ext cx="8424936" cy="1815882"/>
          </a:xfrm>
          <a:prstGeom prst="rect">
            <a:avLst/>
          </a:prstGeom>
        </p:spPr>
        <p:txBody>
          <a:bodyPr wrap="square">
            <a:spAutoFit/>
          </a:bodyPr>
          <a:lstStyle/>
          <a:p>
            <a:r>
              <a:rPr lang="ar-LY" sz="2800" dirty="0"/>
              <a:t>كما أن 200 مليون امرأة حول العالم تعرضن للعنف قبل بلوغ الفتاة سن الخامسة ولتشويه الأعضاء التناسلية أو الختان، و30% من النساء قد تعرضن للعنف من قبل شريك الحياة (الزوج) وكما أن النساء يعتبرن ما نسبته 70% من الضحايا في عملية الاتجار بالبشر.</a:t>
            </a:r>
          </a:p>
        </p:txBody>
      </p:sp>
    </p:spTree>
    <p:extLst>
      <p:ext uri="{BB962C8B-B14F-4D97-AF65-F5344CB8AC3E}">
        <p14:creationId xmlns:p14="http://schemas.microsoft.com/office/powerpoint/2010/main" val="676929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92696"/>
            <a:ext cx="8496944" cy="4031873"/>
          </a:xfrm>
          <a:prstGeom prst="rect">
            <a:avLst/>
          </a:prstGeom>
        </p:spPr>
        <p:txBody>
          <a:bodyPr wrap="square">
            <a:spAutoFit/>
          </a:bodyPr>
          <a:lstStyle/>
          <a:p>
            <a:r>
              <a:rPr lang="ar-LY" sz="3200" dirty="0" smtClean="0"/>
              <a:t>كما أن النساء اللاتي وصلن سن 18 من العمر كان ما نسبته 50% منهن ضحايا الاتجار بالبشر، وتبين الإحصاءات إلى أن كل 6 نساء من بين 10 نساء اللواتي تعرضن للعنف لا يقمن بإخبار أحد بأنهن تعرضن للعنف، وبالأخص العائلة والأصدقاء. كما تشير هيئة الأمم المتحدة أن نسبة العنف ضد النساء في العالم تبلغ ما نسبته 70% و37% من النساء في الوطن العربي يتعرضن للعنف الجسدي أو العنف الجنسي.</a:t>
            </a:r>
          </a:p>
          <a:p>
            <a:endParaRPr lang="ar-LY" sz="3200" dirty="0" smtClean="0"/>
          </a:p>
        </p:txBody>
      </p:sp>
    </p:spTree>
    <p:extLst>
      <p:ext uri="{BB962C8B-B14F-4D97-AF65-F5344CB8AC3E}">
        <p14:creationId xmlns:p14="http://schemas.microsoft.com/office/powerpoint/2010/main" val="3050328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LY" dirty="0" smtClean="0"/>
              <a:t>دمتم سالمين</a:t>
            </a:r>
            <a:endParaRPr lang="ar-LY" dirty="0"/>
          </a:p>
        </p:txBody>
      </p:sp>
      <p:sp>
        <p:nvSpPr>
          <p:cNvPr id="3" name="عنصر نائب للنص 2"/>
          <p:cNvSpPr>
            <a:spLocks noGrp="1"/>
          </p:cNvSpPr>
          <p:nvPr>
            <p:ph type="body" idx="1"/>
          </p:nvPr>
        </p:nvSpPr>
        <p:spPr/>
        <p:txBody>
          <a:bodyPr/>
          <a:lstStyle/>
          <a:p>
            <a:endParaRPr lang="ar-LY" dirty="0"/>
          </a:p>
        </p:txBody>
      </p:sp>
    </p:spTree>
    <p:extLst>
      <p:ext uri="{BB962C8B-B14F-4D97-AF65-F5344CB8AC3E}">
        <p14:creationId xmlns:p14="http://schemas.microsoft.com/office/powerpoint/2010/main" val="9275519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لف العنف الموجه ضد المراء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ملف العنف الموجه ضد المراءة</Template>
  <TotalTime>15</TotalTime>
  <Words>354</Words>
  <Application>Microsoft Office PowerPoint</Application>
  <PresentationFormat>عرض على الشاشة (3:4)‏</PresentationFormat>
  <Paragraphs>10</Paragraphs>
  <Slides>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7</vt:i4>
      </vt:variant>
    </vt:vector>
  </HeadingPairs>
  <TitlesOfParts>
    <vt:vector size="14" baseType="lpstr">
      <vt:lpstr>Arial</vt:lpstr>
      <vt:lpstr>Franklin Gothic Book</vt:lpstr>
      <vt:lpstr>Franklin Gothic Medium</vt:lpstr>
      <vt:lpstr>Tahoma</vt:lpstr>
      <vt:lpstr>Tunga</vt:lpstr>
      <vt:lpstr>Wingdings</vt:lpstr>
      <vt:lpstr>ملف العنف الموجه ضد المراءة</vt:lpstr>
      <vt:lpstr>إحصائيات حول العنف ضد المرأة اعداد.د.إبتسام إبراهيم الحبيشي</vt:lpstr>
      <vt:lpstr>عرض تقديمي في PowerPoint</vt:lpstr>
      <vt:lpstr>عرض تقديمي في PowerPoint</vt:lpstr>
      <vt:lpstr>عرض تقديمي في PowerPoint</vt:lpstr>
      <vt:lpstr>عرض تقديمي في PowerPoint</vt:lpstr>
      <vt:lpstr>عرض تقديمي في PowerPoint</vt:lpstr>
      <vt:lpstr>دمتم سالمين</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العنف السياسي والمؤسسي ضد المرأة أعداد.د.إبتسام إبراهيم الحبيشي</dc:title>
  <dc:creator>Maher</dc:creator>
  <cp:lastModifiedBy>Maher</cp:lastModifiedBy>
  <cp:revision>5</cp:revision>
  <dcterms:created xsi:type="dcterms:W3CDTF">2022-06-08T22:43:23Z</dcterms:created>
  <dcterms:modified xsi:type="dcterms:W3CDTF">2022-06-14T08:14:25Z</dcterms:modified>
</cp:coreProperties>
</file>