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510" r:id="rId2"/>
    <p:sldId id="298" r:id="rId3"/>
    <p:sldId id="303" r:id="rId4"/>
    <p:sldId id="304" r:id="rId5"/>
    <p:sldId id="302" r:id="rId6"/>
    <p:sldId id="301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410" r:id="rId16"/>
    <p:sldId id="315" r:id="rId17"/>
    <p:sldId id="316" r:id="rId18"/>
    <p:sldId id="317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defaultTextStyle>
    <a:defPPr>
      <a:defRPr lang="ar-L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06" autoAdjust="0"/>
    <p:restoredTop sz="94660"/>
  </p:normalViewPr>
  <p:slideViewPr>
    <p:cSldViewPr>
      <p:cViewPr>
        <p:scale>
          <a:sx n="60" d="100"/>
          <a:sy n="60" d="100"/>
        </p:scale>
        <p:origin x="150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9B13AF-F8EE-4566-9150-B03422E88D6C}" type="datetimeFigureOut">
              <a:rPr lang="ar-LY" smtClean="0"/>
              <a:t>15/11/1443</a:t>
            </a:fld>
            <a:endParaRPr lang="ar-L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ar-L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474538-4A3D-4474-BF6B-BCDC743BEEF2}" type="slidenum">
              <a:rPr lang="ar-LY" smtClean="0"/>
              <a:t>‹#›</a:t>
            </a:fld>
            <a:endParaRPr lang="ar-L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r" defTabSz="914400" rtl="1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365760"/>
            <a:ext cx="6408712" cy="2055128"/>
          </a:xfrm>
        </p:spPr>
        <p:txBody>
          <a:bodyPr/>
          <a:lstStyle/>
          <a:p>
            <a:pPr algn="ctr"/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النوع الاجتماعي والتنمية</a:t>
            </a:r>
            <a:br>
              <a:rPr lang="ar-LY" sz="3600" b="1" dirty="0" smtClean="0">
                <a:solidFill>
                  <a:schemeClr val="accent2"/>
                </a:solidFill>
                <a:cs typeface="+mn-cs"/>
              </a:rPr>
            </a:br>
            <a:r>
              <a:rPr lang="ar-LY" sz="3600" b="1" dirty="0" err="1" smtClean="0">
                <a:solidFill>
                  <a:schemeClr val="accent2"/>
                </a:solidFill>
                <a:cs typeface="+mn-cs"/>
              </a:rPr>
              <a:t>أعداد.د.إبتسام</a:t>
            </a:r>
            <a:r>
              <a:rPr lang="ar-LY" sz="3600" b="1" dirty="0" smtClean="0">
                <a:solidFill>
                  <a:schemeClr val="accent2"/>
                </a:solidFill>
                <a:cs typeface="+mn-cs"/>
              </a:rPr>
              <a:t> إبراهيم </a:t>
            </a:r>
            <a:r>
              <a:rPr lang="ar-LY" sz="3600" b="1" dirty="0" err="1" smtClean="0">
                <a:solidFill>
                  <a:schemeClr val="accent2"/>
                </a:solidFill>
                <a:cs typeface="+mn-cs"/>
              </a:rPr>
              <a:t>الحبيشي</a:t>
            </a:r>
            <a:endParaRPr lang="ar-LY" sz="3600" b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57463"/>
            <a:ext cx="8280920" cy="24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784887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3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548680"/>
            <a:ext cx="867124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26"/>
            <a:ext cx="7704856" cy="437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Y" dirty="0" err="1" smtClean="0">
                <a:solidFill>
                  <a:srgbClr val="FF0000"/>
                </a:solidFill>
              </a:rPr>
              <a:t>استرتيجية</a:t>
            </a:r>
            <a:r>
              <a:rPr lang="ar-LY" dirty="0" smtClean="0">
                <a:solidFill>
                  <a:srgbClr val="FF0000"/>
                </a:solidFill>
              </a:rPr>
              <a:t> ادماج النوع </a:t>
            </a:r>
            <a:r>
              <a:rPr lang="ar-LY" dirty="0" err="1" smtClean="0">
                <a:solidFill>
                  <a:srgbClr val="FF0000"/>
                </a:solidFill>
              </a:rPr>
              <a:t>الأجتماعي</a:t>
            </a:r>
            <a:endParaRPr lang="ar-LY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" t="17644" r="4195" b="12490"/>
          <a:stretch/>
        </p:blipFill>
        <p:spPr>
          <a:xfrm>
            <a:off x="0" y="1101429"/>
            <a:ext cx="9144000" cy="3695723"/>
          </a:xfrm>
        </p:spPr>
      </p:pic>
    </p:spTree>
    <p:extLst>
      <p:ext uri="{BB962C8B-B14F-4D97-AF65-F5344CB8AC3E}">
        <p14:creationId xmlns:p14="http://schemas.microsoft.com/office/powerpoint/2010/main" val="15268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/>
          <a:stretch/>
        </p:blipFill>
        <p:spPr bwMode="auto">
          <a:xfrm>
            <a:off x="388622" y="1497724"/>
            <a:ext cx="8503858" cy="293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1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0" y="188640"/>
            <a:ext cx="7667459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5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2809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632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3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8208912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7"/>
            <a:ext cx="7992888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40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70485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01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1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4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06489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8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5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79"/>
            <a:ext cx="8568952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8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3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ف العنف الموجه ضد المراءة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زواي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زوايا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ملف العنف الموجه ضد المراءة</Template>
  <TotalTime>13</TotalTime>
  <Words>7</Words>
  <Application>Microsoft Office PowerPoint</Application>
  <PresentationFormat>عرض على الشاشة (3:4)‏</PresentationFormat>
  <Paragraphs>2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9" baseType="lpstr">
      <vt:lpstr>Arial</vt:lpstr>
      <vt:lpstr>Franklin Gothic Book</vt:lpstr>
      <vt:lpstr>Franklin Gothic Medium</vt:lpstr>
      <vt:lpstr>Tahoma</vt:lpstr>
      <vt:lpstr>Tunga</vt:lpstr>
      <vt:lpstr>Wingdings</vt:lpstr>
      <vt:lpstr>ملف العنف الموجه ضد المراءة</vt:lpstr>
      <vt:lpstr>النوع الاجتماعي والتنمية أعداد.د.إبتسام إبراهيم الحبيشي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استرتيجية ادماج النوع الأجتماعي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العنف السياسي والمؤسسي ضد المرأة أعداد.د.إبتسام إبراهيم الحبيشي</dc:title>
  <dc:creator>Maher</dc:creator>
  <cp:lastModifiedBy>Maher</cp:lastModifiedBy>
  <cp:revision>3</cp:revision>
  <dcterms:created xsi:type="dcterms:W3CDTF">2022-06-08T22:43:23Z</dcterms:created>
  <dcterms:modified xsi:type="dcterms:W3CDTF">2022-06-14T08:10:44Z</dcterms:modified>
</cp:coreProperties>
</file>